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gray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1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6"/>
    <p:restoredTop sz="94630"/>
  </p:normalViewPr>
  <p:slideViewPr>
    <p:cSldViewPr snapToGrid="0" snapToObjects="1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CB2C-2C05-5346-A26A-B20BCF7A49C2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05836-B9A7-194D-BC6B-D10A52FDF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46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B7868-507A-4248-8E7E-9CA1A9543D5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9640F-7A61-1049-880A-71533A0AB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160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9640F-7A61-1049-880A-71533A0AB3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046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C936-5CEF-8247-BA36-4D34EA1EAA21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00C5-3F4B-1449-B8BC-22D5CF0E3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91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C936-5CEF-8247-BA36-4D34EA1EAA21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00C5-3F4B-1449-B8BC-22D5CF0E3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23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C936-5CEF-8247-BA36-4D34EA1EAA21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00C5-3F4B-1449-B8BC-22D5CF0E3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06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C936-5CEF-8247-BA36-4D34EA1EAA21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00C5-3F4B-1449-B8BC-22D5CF0E3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010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C936-5CEF-8247-BA36-4D34EA1EAA21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00C5-3F4B-1449-B8BC-22D5CF0E3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195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C936-5CEF-8247-BA36-4D34EA1EAA21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00C5-3F4B-1449-B8BC-22D5CF0E3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93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C936-5CEF-8247-BA36-4D34EA1EAA21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00C5-3F4B-1449-B8BC-22D5CF0E3C2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86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C936-5CEF-8247-BA36-4D34EA1EAA21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00C5-3F4B-1449-B8BC-22D5CF0E3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2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C936-5CEF-8247-BA36-4D34EA1EAA21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00C5-3F4B-1449-B8BC-22D5CF0E3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52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C936-5CEF-8247-BA36-4D34EA1EAA21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00C5-3F4B-1449-B8BC-22D5CF0E3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167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E0DC936-5CEF-8247-BA36-4D34EA1EAA21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00C5-3F4B-1449-B8BC-22D5CF0E3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1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E0DC936-5CEF-8247-BA36-4D34EA1EAA21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5FC00C5-3F4B-1449-B8BC-22D5CF0E3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Robert’s Rules of Order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587" y="4297861"/>
            <a:ext cx="3878826" cy="2123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892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Robert’s Rules of 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is the point?</a:t>
            </a:r>
          </a:p>
          <a:p>
            <a:pPr lvl="1"/>
            <a:r>
              <a:rPr lang="en-US" dirty="0"/>
              <a:t>Keeps meetings organized</a:t>
            </a:r>
          </a:p>
          <a:p>
            <a:pPr lvl="2"/>
            <a:r>
              <a:rPr lang="en-US" dirty="0"/>
              <a:t>One item discussed at a time</a:t>
            </a:r>
          </a:p>
          <a:p>
            <a:pPr lvl="2"/>
            <a:r>
              <a:rPr lang="en-US" dirty="0"/>
              <a:t>One speaker at a time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Setting Agenda</a:t>
            </a:r>
          </a:p>
          <a:p>
            <a:pPr lvl="1"/>
            <a:r>
              <a:rPr lang="en-US" dirty="0"/>
              <a:t>Framework</a:t>
            </a:r>
          </a:p>
          <a:p>
            <a:pPr lvl="1"/>
            <a:r>
              <a:rPr lang="en-US" dirty="0"/>
              <a:t>Minutes from previous meeting</a:t>
            </a:r>
          </a:p>
        </p:txBody>
      </p:sp>
    </p:spTree>
    <p:extLst>
      <p:ext uri="{BB962C8B-B14F-4D97-AF65-F5344CB8AC3E}">
        <p14:creationId xmlns:p14="http://schemas.microsoft.com/office/powerpoint/2010/main" val="1664591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Robert’s Rules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Making a motion</a:t>
            </a:r>
          </a:p>
          <a:p>
            <a:pPr lvl="1"/>
            <a:r>
              <a:rPr lang="en-US" dirty="0"/>
              <a:t>“I move…” “I motion…”</a:t>
            </a:r>
          </a:p>
          <a:p>
            <a:pPr lvl="1"/>
            <a:r>
              <a:rPr lang="en-US" dirty="0"/>
              <a:t>“I move that we set the budget for travel to the NSNA Conference at $1600 ”</a:t>
            </a:r>
          </a:p>
          <a:p>
            <a:pPr marL="457200" lvl="1" indent="0">
              <a:buNone/>
            </a:pPr>
            <a:endParaRPr lang="en-US" dirty="0"/>
          </a:p>
          <a:p>
            <a:pPr marL="57150" indent="0">
              <a:buNone/>
            </a:pPr>
            <a:r>
              <a:rPr lang="en-US" dirty="0"/>
              <a:t>Must be Seconded</a:t>
            </a:r>
          </a:p>
          <a:p>
            <a:pPr marL="914400" lvl="1" indent="-457200"/>
            <a:r>
              <a:rPr lang="en-US" dirty="0"/>
              <a:t>“I second” “second”</a:t>
            </a:r>
          </a:p>
          <a:p>
            <a:pPr marL="914400" lvl="1" indent="-457200"/>
            <a:r>
              <a:rPr lang="en-US" dirty="0"/>
              <a:t>“I second that we set the budget for travel to the NSNA Conference at $1600”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77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Robert’s Rules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Focused discussion can begin </a:t>
            </a:r>
          </a:p>
          <a:p>
            <a:pPr lvl="1"/>
            <a:r>
              <a:rPr lang="en-US" dirty="0"/>
              <a:t>Mover of motion goes first</a:t>
            </a:r>
          </a:p>
          <a:p>
            <a:pPr lvl="1"/>
            <a:r>
              <a:rPr lang="en-US" dirty="0"/>
              <a:t>Usually a set time for discussion</a:t>
            </a:r>
          </a:p>
          <a:p>
            <a:pPr lvl="1"/>
            <a:r>
              <a:rPr lang="en-US" dirty="0"/>
              <a:t>“We need this much money because we are paying for flights, and the hotel”</a:t>
            </a:r>
          </a:p>
          <a:p>
            <a:pPr marL="0" indent="0">
              <a:buNone/>
            </a:pPr>
            <a:r>
              <a:rPr lang="en-US" dirty="0"/>
              <a:t>Motion to call the question</a:t>
            </a:r>
          </a:p>
          <a:p>
            <a:pPr lvl="1"/>
            <a:r>
              <a:rPr lang="en-US" dirty="0"/>
              <a:t>“I call the question” “I move we vote”</a:t>
            </a:r>
          </a:p>
          <a:p>
            <a:pPr lvl="1"/>
            <a:r>
              <a:rPr lang="en-US" dirty="0"/>
              <a:t>“I second”</a:t>
            </a:r>
          </a:p>
          <a:p>
            <a:pPr lvl="1"/>
            <a:r>
              <a:rPr lang="en-US" dirty="0"/>
              <a:t>President: “All those in favor” “All those opposed”</a:t>
            </a:r>
          </a:p>
        </p:txBody>
      </p:sp>
    </p:spTree>
    <p:extLst>
      <p:ext uri="{BB962C8B-B14F-4D97-AF65-F5344CB8AC3E}">
        <p14:creationId xmlns:p14="http://schemas.microsoft.com/office/powerpoint/2010/main" val="351369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Robert’s Rules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“Those in favor have the vote…The budget for travel to the NSNA Conference is $1600”</a:t>
            </a:r>
          </a:p>
        </p:txBody>
      </p:sp>
    </p:spTree>
    <p:extLst>
      <p:ext uri="{BB962C8B-B14F-4D97-AF65-F5344CB8AC3E}">
        <p14:creationId xmlns:p14="http://schemas.microsoft.com/office/powerpoint/2010/main" val="3084604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Amendments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Amendment</a:t>
            </a:r>
          </a:p>
          <a:p>
            <a:pPr lvl="1"/>
            <a:r>
              <a:rPr lang="en-US" dirty="0"/>
              <a:t>Adding to or subtracting from the main motion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“I move that the budget for travel to the NSNA Conference be changed from $1600 to $2000, so we can cover food costs”</a:t>
            </a:r>
          </a:p>
          <a:p>
            <a:pPr lvl="1"/>
            <a:r>
              <a:rPr lang="en-US" dirty="0"/>
              <a:t>“I Second the amendment”</a:t>
            </a:r>
          </a:p>
        </p:txBody>
      </p:sp>
    </p:spTree>
    <p:extLst>
      <p:ext uri="{BB962C8B-B14F-4D97-AF65-F5344CB8AC3E}">
        <p14:creationId xmlns:p14="http://schemas.microsoft.com/office/powerpoint/2010/main" val="329557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Amend an Amendment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Here we are adding to or subtracting from the amendment not the original motion.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“I move to amend the amendment by striking the previous statement. It should state, the NSNA Conference budget for travel should be $1800, not </a:t>
            </a:r>
            <a:r>
              <a:rPr lang="en-US"/>
              <a:t>$2000.”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13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160</TotalTime>
  <Words>284</Words>
  <Application>Microsoft Office PowerPoint</Application>
  <PresentationFormat>On-screen Show (4:3)</PresentationFormat>
  <Paragraphs>42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Gill Sans MT</vt:lpstr>
      <vt:lpstr>Parcel</vt:lpstr>
      <vt:lpstr>Robert’s Rules of Order</vt:lpstr>
      <vt:lpstr>Robert’s Rules of Order</vt:lpstr>
      <vt:lpstr>Robert’s Rules Cont.</vt:lpstr>
      <vt:lpstr>Robert’s Rules Cont.</vt:lpstr>
      <vt:lpstr>Robert’s Rules Cont.</vt:lpstr>
      <vt:lpstr>Amendments</vt:lpstr>
      <vt:lpstr>Amend an Amendment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Zingg</dc:creator>
  <cp:lastModifiedBy>Pat Walston</cp:lastModifiedBy>
  <cp:revision>28</cp:revision>
  <cp:lastPrinted>2014-07-26T04:29:54Z</cp:lastPrinted>
  <dcterms:created xsi:type="dcterms:W3CDTF">2014-07-26T03:30:41Z</dcterms:created>
  <dcterms:modified xsi:type="dcterms:W3CDTF">2021-10-26T16:32:37Z</dcterms:modified>
</cp:coreProperties>
</file>